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E3EA7-4AC2-4FF0-A765-A836301DC0A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0844F-1556-4C32-A72A-650602DFB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3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4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2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8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2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5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7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04C5-F382-466D-9194-D5667CC0907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9E47-77CE-451B-AFAF-2E52C0426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9635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3733" y="2131929"/>
            <a:ext cx="4336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краю моём история России</a:t>
            </a:r>
            <a:endParaRPr lang="ru-RU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https://bronk.club/uploads/posts/2023-02/1676655830_bronk-club-p-otkritki-starogo-oskola-instagram-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660"/>
          <a:stretch/>
        </p:blipFill>
        <p:spPr bwMode="auto">
          <a:xfrm>
            <a:off x="6319880" y="817297"/>
            <a:ext cx="5000878" cy="5522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847261" y="503864"/>
            <a:ext cx="5029200" cy="62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Областное специализированное государственное бюджетное учреждение</a:t>
            </a:r>
            <a:endParaRPr lang="ru-RU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«Социально – реабилитационный центр для несовершеннолетних Ивнянского района» Белгородской области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gas-kvas.com/grafic/uploads/posts/2024-01/gas-kvas-com-p-vosemdesyat-let-nadpis-na-prozrachnom-fone-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41" y="55134"/>
            <a:ext cx="3926814" cy="2151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0792" y="4710445"/>
            <a:ext cx="326408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Васильченко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Максим </a:t>
            </a:r>
            <a:r>
              <a:rPr lang="ru-RU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Андреевич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8 класс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Тарасова Е.А.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3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05508"/>
            <a:ext cx="12115800" cy="696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7285" y="441183"/>
            <a:ext cx="4768362" cy="4674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993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первое упоминание об образовании Белгорода в годы правления крестителя Руси князя Владимира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1593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основание первой крепости у крутого правого берега Северского Донца по Указу царя Фёдора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Иоанновича.</a:t>
            </a: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1635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1653 гг.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строительство единой мощной оборонительной линии – Белгородской засечной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черты.</a:t>
            </a:r>
          </a:p>
        </p:txBody>
      </p:sp>
      <p:pic>
        <p:nvPicPr>
          <p:cNvPr id="8" name="Picture 6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60" y="140577"/>
            <a:ext cx="2950812" cy="2008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26487" y="1980356"/>
            <a:ext cx="2875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крепость в XVII веке</a:t>
            </a:r>
          </a:p>
        </p:txBody>
      </p:sp>
      <p:pic>
        <p:nvPicPr>
          <p:cNvPr id="11" name="Picture 2" descr="https://avatars.dzeninfra.ru/get-zen_doc/1722013/pub_61c72e1478414f16c65d2cda_61c72e2f4930f51d8b404415/scale_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r="12699"/>
          <a:stretch/>
        </p:blipFill>
        <p:spPr bwMode="auto">
          <a:xfrm>
            <a:off x="7226187" y="4429820"/>
            <a:ext cx="1874532" cy="214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39205" y="5868963"/>
            <a:ext cx="19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Григорьевич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Ромодановский </a:t>
            </a:r>
            <a:endParaRPr lang="ru-RU" sz="1400" dirty="0"/>
          </a:p>
        </p:txBody>
      </p:sp>
      <p:pic>
        <p:nvPicPr>
          <p:cNvPr id="12" name="Picture 2" descr="https://xn--80adrksdko.xn--p1ai/menu/folder_7/img/belg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" b="6044"/>
          <a:stretch/>
        </p:blipFill>
        <p:spPr bwMode="auto">
          <a:xfrm>
            <a:off x="3067644" y="4981308"/>
            <a:ext cx="2638003" cy="145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gas-kvas.com/grafic/uploads/posts/2024-01/gas-kvas-com-p-vladimir-na-prozrachnom-fone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81" y="1035912"/>
            <a:ext cx="1624848" cy="18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0254" y="2303373"/>
            <a:ext cx="4888554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1658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формирование Белгородского полка – крупного постоянного военного соединения, включавшего в себя все вооружённые силы на Белгородской черте и подчинявшегося Белгородскому воеводе.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воеводой Белгородского полка был назначен князь, боярин Григорий Григорьевич Ромодановский (?-1682).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"/>
            <a:ext cx="12115800" cy="696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7764" y="527538"/>
            <a:ext cx="4951421" cy="337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1727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1779 гг.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Белгород – губернский город Белгородской губернии, основанной по Указу Екатерины I с территориями современных Белгородской, Курской, Орловской, частично Брянской и Тульской областей России, а также Харьковской и Сумской областей Украины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7765" y="2303585"/>
            <a:ext cx="5005145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dirty="0" smtClean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Именно </a:t>
            </a:r>
            <a:r>
              <a:rPr lang="ru-RU" dirty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Ю. Ю. Трубецком в 1730 году был утверждён герб города Белгорода. На синем прямоугольном щите, заострённом снизу, изображены «лев, лежащий, жёлтый, а над ним орёл чёрный одноглавый, под ним земля зелёная</a:t>
            </a:r>
            <a:r>
              <a:rPr lang="ru-RU" dirty="0" smtClean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9" name="Picture 6" descr="https://sun9-79.userapi.com/impg/c858236/v858236016/1b96ed/TaiXeYoQhg8.jpg?size=595x800&amp;quality=96&amp;sign=20c81008ae253ad4b920f68b56acc9fa&amp;c_uniq_tag=_w9Va3Qln7zxfbFgx1vXhVwLcOy-BBs-_6FQ45lCSO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38" y="4174097"/>
            <a:ext cx="1960526" cy="23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r5.mt.ru/r25/photoE81E/20599109941-0/jpg/bp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9">
            <a:off x="8886731" y="1889465"/>
            <a:ext cx="2314312" cy="17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0189" y="354775"/>
            <a:ext cx="463573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Ноябрь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1918 г. – 11 февраля 1919 г.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территория города Белгорода временно входила в состав Украины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6767" y="4041906"/>
            <a:ext cx="493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/>
          </a:p>
        </p:txBody>
      </p:sp>
      <p:pic>
        <p:nvPicPr>
          <p:cNvPr id="11" name="Picture 2" descr="https://avatars.mds.yandex.net/get-altay/2701558/2a00000170500aa34c0a587430aa1cd21dd6/XX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766" r="16701"/>
          <a:stretch/>
        </p:blipFill>
        <p:spPr bwMode="auto">
          <a:xfrm>
            <a:off x="1987873" y="3795537"/>
            <a:ext cx="1493646" cy="16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старый Белгоро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89" y="3625758"/>
            <a:ext cx="3255940" cy="21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29185" y="5835529"/>
            <a:ext cx="3757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Центральная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Белгородского полка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улица Кирова)</a:t>
            </a:r>
            <a:endParaRPr lang="ru-RU" sz="1200" dirty="0"/>
          </a:p>
        </p:txBody>
      </p:sp>
      <p:pic>
        <p:nvPicPr>
          <p:cNvPr id="13" name="Picture 6" descr="старый Белгоро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22">
            <a:off x="8398878" y="4175486"/>
            <a:ext cx="2803679" cy="18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0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13" y="1346375"/>
            <a:ext cx="2766020" cy="16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7764" y="5402845"/>
            <a:ext cx="3257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1779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образование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Белгородского  уезда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составе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Курской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губернии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9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96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0941" y="800129"/>
            <a:ext cx="4589930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11 февраля 1919 – 1928 гг.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Белгород – уездный центр Курской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губернии.</a:t>
            </a: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1928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июль 1930 гг.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Белгород – центр Белгородского округа Центрально-Чернозёмной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</p:txBody>
      </p:sp>
      <p:pic>
        <p:nvPicPr>
          <p:cNvPr id="5" name="Picture 14" descr="https://ic.pics.livejournal.com/humus/758313/14365879/14365879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01" y="4380468"/>
            <a:ext cx="3642743" cy="225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sun9-80.userapi.com/impg/dv3L6fUuQn5-GP0eBdZdn-Y666BBkGqWHMGu3A/LMUzBKsR6jg.jpg?size=800x479&amp;quality=96&amp;sign=c5ba8a74a72315a67018dafdedf61923&amp;c_uniq_tag=uhSnIjPu9fZi2CZKxrB9LVI1dui2Nrtqwg94jVccsws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05" y="1439769"/>
            <a:ext cx="3378925" cy="202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1260" y="524999"/>
            <a:ext cx="4752764" cy="348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1930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Белгород – районный центр Центрально-Чернозёмной области.</a:t>
            </a: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Белгород – районный центр Курской области.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bravo-voronezh.ru/wp-content/uploads/2019/10/CCHO_800_Dve-byvshih-gubernii-----Voronezhskaya-i-Kurskaya-oblasti-nachavshie-otchet-svoey-istorii-s-13-iyunya-1934-go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23" y="4014159"/>
            <a:ext cx="4177450" cy="2387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bincol.ru/museum/images/content/Belgorod-oblast/image0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87" y="1336994"/>
            <a:ext cx="3145582" cy="186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40" y="85725"/>
            <a:ext cx="12115800" cy="696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4206" y="561356"/>
            <a:ext cx="4750776" cy="214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5 </a:t>
            </a:r>
            <a:r>
              <a:rPr lang="ru-RU" b="1" dirty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августа 1943 г.</a:t>
            </a:r>
            <a:r>
              <a:rPr lang="ru-RU" dirty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освобождение города от немецко-фашистских захватчиков. </a:t>
            </a:r>
            <a:r>
              <a:rPr lang="ru-RU" dirty="0" smtClean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Белгород </a:t>
            </a:r>
            <a:r>
              <a:rPr lang="ru-RU" dirty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 называться городом Первого </a:t>
            </a:r>
            <a:r>
              <a:rPr lang="ru-RU" dirty="0" smtClean="0">
                <a:solidFill>
                  <a:srgbClr val="2733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салюта.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начала войны в Белгороде проживало 34 тысячи человек, то 5 августа 1943 года советских освободителей встретили лишь 150 человек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1389" y="382635"/>
            <a:ext cx="4668715" cy="451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Героическую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страницу вписал Белгород в историю Великой Отечественной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дважды оккупирован немецко-фашистскими захватчиками: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октября 1941 года и 18 марта 1943 года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Первое освобождение было осуществлено в ходе Харьковской наступательной операции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февраля 1943 года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второе освобождение Белгорода произошло в ходе Курской битвы 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августа 1943 года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 время второго освобождения город был почти полностью разрушен. В честь освобождения Белгорода и Орла Москва первый раз салютовала советским войскам 12-ю артиллерийскими залпами из 120 орудий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waralbum.ru/wp-content/uploads/2015/01/0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55" y="4695825"/>
            <a:ext cx="3011141" cy="194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ta-1g.narod.ru/mem/smolensk/b_2/b2_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99" y="2618548"/>
            <a:ext cx="2545883" cy="36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cf3.ppt-online.org/files3/slide/f/FXIPO1Me3WHmS6cnUzkyr7ds0iNg92YDvqJKLt/slide-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95" r="4858" b="6998"/>
          <a:stretch/>
        </p:blipFill>
        <p:spPr bwMode="auto">
          <a:xfrm rot="21014176">
            <a:off x="6052577" y="4028114"/>
            <a:ext cx="2680380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catherineasquithgallery.com/uploads/posts/2021-02/1613639899_74-p-fon-dlya-prezentatsii-salyut-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435">
            <a:off x="705058" y="4697543"/>
            <a:ext cx="2985061" cy="13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catherineasquithgallery.com/uploads/posts/2021-02/1613639899_74-p-fon-dlya-prezentatsii-salyut-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65" y="2564956"/>
            <a:ext cx="3251978" cy="13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6"/>
            <a:ext cx="12115800" cy="696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5961" y="732321"/>
            <a:ext cx="5035601" cy="428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6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января 1954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образование Белгородской области с административным центром в г. Белгороде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9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апреля 1980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Белгород награжден орденом Отечественной войны I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степени.</a:t>
            </a:r>
          </a:p>
        </p:txBody>
      </p:sp>
      <p:pic>
        <p:nvPicPr>
          <p:cNvPr id="4" name="Picture 12" descr="https://sun9-47.userapi.com/impg/c855016/v855016473/1b501a/51Sa_1yrBrM.jpg?size=560x800&amp;quality=96&amp;sign=4acc2fc2e2bebdef2ef3d4e48c8fba22&amp;c_uniq_tag=A1aQyREyGdoPdBH3md4s4RZd2lXRbt0L5VJRO6D0geY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34">
            <a:off x="2545979" y="1563897"/>
            <a:ext cx="1814843" cy="259263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14" descr="44 года назад Белгород наградили орденом Отечественной войны I степе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 t="1336" r="16253"/>
          <a:stretch/>
        </p:blipFill>
        <p:spPr bwMode="auto">
          <a:xfrm>
            <a:off x="8193260" y="1142991"/>
            <a:ext cx="2749900" cy="2802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44 года назад Белгород наградили орденом Отечественной войны I степени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9" t="8052" r="1113" b="4363"/>
          <a:stretch/>
        </p:blipFill>
        <p:spPr bwMode="auto">
          <a:xfrm>
            <a:off x="6538079" y="3949689"/>
            <a:ext cx="3448719" cy="255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cdn.moypolk.ru/static/resize/w800/soldiers/unknown/2020/02/25/069f087da9f3c5b0399366bd657c2ae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57" y="4565508"/>
            <a:ext cx="2083905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52419" y="429625"/>
            <a:ext cx="480119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  <a:spcAft>
                <a:spcPts val="105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27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апреля 2007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присвоено почетное звание Российской Федерации «Город воинской славы».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" y="0"/>
            <a:ext cx="12115800" cy="696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7846" y="445496"/>
            <a:ext cx="4698023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65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Площадь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Белгородской области составляет 27,1 тыс. кв. км, протяженность с севера на юг – около 190 км, с запада на восток – около 270 км. На юге и западе она граничит с Луганской, Харьковской и Сумской областями Украины, на севере и северо-западе – с Курской, на востоке – с Воронежской областями РФ. Общая протяженность границ – около 1150 км, из них с Украиной – 540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165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 состав области входит 212 муниципальных образований, 9 городских округов, 13 муниципальных районов, 16 городских и 174 сельских поселений. Численность населения на 1 января 2023 года составила 1 514 527 человек.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832" y="358476"/>
            <a:ext cx="2543572" cy="50793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373" t="3737" r="1442" b="8052"/>
          <a:stretch/>
        </p:blipFill>
        <p:spPr>
          <a:xfrm>
            <a:off x="1302577" y="4379334"/>
            <a:ext cx="4193524" cy="2294384"/>
          </a:xfrm>
          <a:prstGeom prst="rect">
            <a:avLst/>
          </a:prstGeom>
        </p:spPr>
      </p:pic>
      <p:pic>
        <p:nvPicPr>
          <p:cNvPr id="11" name="Picture 36" descr="https://upload.wikimedia.org/wikipedia/commons/1/12/%D0%93%D0%B5%D1%80%D0%B1_%D0%91%D0%B5%D0%BB%D0%B3%D0%BE%D1%80%D0%BE%D0%B4%D1%81%D0%BA%D0%BE%D0%B9_%D0%BE%D0%B1%D0%BB%D0%B0%D1%81%D1%82%D0%B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197">
            <a:off x="9779582" y="3045710"/>
            <a:ext cx="1241068" cy="14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67438" y="2147638"/>
            <a:ext cx="18457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Гладков</a:t>
            </a:r>
          </a:p>
          <a:p>
            <a:r>
              <a:rPr lang="ru-RU" sz="11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Вячеслав Владимирович</a:t>
            </a:r>
          </a:p>
          <a:p>
            <a:r>
              <a:rPr lang="ru-RU" sz="11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7784" y="2537338"/>
            <a:ext cx="2591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Губернатор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Белгородской области </a:t>
            </a:r>
          </a:p>
          <a:p>
            <a:pPr lvl="0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</a:t>
            </a:r>
          </a:p>
        </p:txBody>
      </p:sp>
      <p:pic>
        <p:nvPicPr>
          <p:cNvPr id="12" name="Picture 2" descr="https://avatars.mds.yandex.net/get-entity_search/192909/724886202/S600xU_2x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6592" r="15875" b="434"/>
          <a:stretch/>
        </p:blipFill>
        <p:spPr bwMode="auto">
          <a:xfrm>
            <a:off x="9364792" y="531786"/>
            <a:ext cx="1651035" cy="1612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0" descr="http://klubmama.ru/uploads/posts/2022-08/1661563724_13-klubmama-ru-p-podelka-gerb-belgorodskoi-oblasti-foto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358">
            <a:off x="8897571" y="4700514"/>
            <a:ext cx="2141566" cy="14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2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314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Пользователь Windows</cp:lastModifiedBy>
  <cp:revision>96</cp:revision>
  <dcterms:created xsi:type="dcterms:W3CDTF">2024-04-11T12:44:48Z</dcterms:created>
  <dcterms:modified xsi:type="dcterms:W3CDTF">2024-04-26T08:37:32Z</dcterms:modified>
</cp:coreProperties>
</file>